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7" r:id="rId5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1E867D-AE48-4D14-AB89-3AEA62E5E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04BCF44-5D01-4B84-BDD0-D89EC21E3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C12F4C-BE83-4856-898B-B7672E1F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122A5E-B31C-4D91-920A-7CEF5D1C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DD6E57-A493-4B1E-99B2-5107F7C3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9DDCFB-4CD1-4B55-A61F-A104B488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D51CCE-7D95-4D74-8688-8A3396E3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962618-BFDA-41D4-A197-99ED5417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A4B53E6-26CC-4B43-8A3F-470D0D57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406EE4-059B-4885-B81A-C1F88433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8E0B5AB-CB94-4922-AC20-05E6C7ED3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D9716DD-B4D1-4589-ACD8-2C9828899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46C98D-9D37-4B82-A467-50BEA70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30E176-5436-428B-A2D1-3660A402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3D751F-B002-4C5E-B806-D2CC7785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8E7479-0722-41E4-BF47-7ED78107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BD1E36-00AB-4F8A-9452-A8B911708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351A92-439A-4749-9CB8-D914D060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FB55AE-53A1-4EB8-8307-8E69DDD16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88201F-A737-43A7-A0EE-35735569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DF48F4-B886-46A1-B063-E4AC0781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893962-58F1-45C6-8DAC-010D71CE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61AE67-806A-4DA0-9200-3978ADD8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050455-918D-4961-8635-FBDF7645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08BE09-CE67-4A0C-A65A-32AF8DB4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757E27-4030-4FBC-9481-4712842D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A145E0-540C-410B-8E3D-77A2ADE3A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202198B-C21A-4A76-A69B-58677D00A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AE7A9D-CC91-418B-A510-77B80434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128345-1F08-4748-B6BE-7035F1A8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A4FA42-D0F5-42E0-811E-14A0CF0C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D3A133-A6A4-49C1-869C-43B5EEEE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124EA08-C8C2-4B65-8C6A-73BE5790C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BD086C5-EAF3-4D0C-BBB2-A758E9E38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1B15C24-2F17-4806-8A93-D88C8EB1C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E96ED6-474F-4E70-BD48-81AA38DB7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4956C83-8B9D-4C72-A4CA-B50C88AD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D36D71E-726C-46C9-97EC-5E92B3B4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5EFB7E4-8397-4F17-ABA5-1DE19B23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E8E06E-8033-4B96-892F-27647EDA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F88DF23-B644-408F-8765-F47D36D4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285EF9C-9A3B-4266-8D6B-AE941668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A624FF9-AE56-478A-B582-18C578BE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660E1CA-76CF-4FD4-AA0B-7E4A5486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31B0284-C37D-4CD4-A6DC-2EB31575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F3D2DD-2BE1-4321-95A9-79DED3BA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E403A-A887-4AF2-9777-6FBFBB3C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E16C43-15D7-4C26-A9B5-4FE5D6F8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040CF98-A675-4C40-BF36-060E2C25A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A49F151-D7F7-45B5-A2A3-73C5D794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8B873AB-DF2C-49D7-A1AB-BB4BA675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5CB894-7E68-4DD7-935A-4AFDB62D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FC310F-6989-476E-865D-412848BD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FC1E058-2919-4C26-A538-3B6F6723D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DCB6753-6722-4715-B847-93B6CF7FF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FC495E-094E-488F-89DA-2CCCF459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8937694-3352-4E17-B0C2-81A98F0C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D4A7A1-3908-4492-A2BE-8A0D1D03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19CA43-43EC-412E-88D4-D1D74B2E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980C59-1E17-40D2-AFA5-60D206720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8416A5-799F-493E-A435-58F03856B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B9F15-438C-43DA-ABDC-AF0553459C2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48AA67-688E-4A4B-98EF-203427403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0F0D59-EAAD-46EB-A9EE-75D8C9EC4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0625-D345-40AC-996C-9E21C9F4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8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70DC58-7831-460A-9446-8DBB38704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0" y="1148491"/>
            <a:ext cx="11895438" cy="2387600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latin typeface="Arial Black" panose="020B0A04020102020204" pitchFamily="34" charset="0"/>
              </a:rPr>
              <a:t>Завтрак</a:t>
            </a:r>
            <a:r>
              <a:rPr lang="en-US" sz="8000" dirty="0">
                <a:latin typeface="Arial Black" panose="020B0A04020102020204" pitchFamily="34" charset="0"/>
              </a:rPr>
              <a:t/>
            </a:r>
            <a:br>
              <a:rPr lang="en-US" sz="8000" dirty="0">
                <a:latin typeface="Arial Black" panose="020B0A04020102020204" pitchFamily="34" charset="0"/>
              </a:rPr>
            </a:br>
            <a:r>
              <a:rPr lang="ru-RU" sz="8000" dirty="0">
                <a:latin typeface="Arial Black" panose="020B0A04020102020204" pitchFamily="34" charset="0"/>
              </a:rPr>
              <a:t>в </a:t>
            </a:r>
            <a:r>
              <a:rPr lang="ru-RU" sz="8000" dirty="0" smtClean="0">
                <a:latin typeface="Arial Black" panose="020B0A04020102020204" pitchFamily="34" charset="0"/>
              </a:rPr>
              <a:t>ГБОУ «СОШ №19 </a:t>
            </a:r>
            <a:r>
              <a:rPr lang="ru-RU" sz="8000" dirty="0" err="1" smtClean="0">
                <a:latin typeface="Arial Black" panose="020B0A04020102020204" pitchFamily="34" charset="0"/>
              </a:rPr>
              <a:t>с.п.Сагопши</a:t>
            </a:r>
            <a:r>
              <a:rPr lang="ru-RU" sz="8000" dirty="0" smtClean="0">
                <a:latin typeface="Arial Black" panose="020B0A04020102020204" pitchFamily="34" charset="0"/>
              </a:rPr>
              <a:t>»</a:t>
            </a:r>
            <a:endParaRPr lang="ru-RU" sz="8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E105BFA-D3F0-40A6-AB1B-CF05C8C79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09" y="3904410"/>
            <a:ext cx="3355181" cy="27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848530-C4A9-45EB-B1F3-8180862B9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8941"/>
            <a:ext cx="10515600" cy="57980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Рассмотрим один из завтраков в нашей школе: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Бутерброд с сыром (сыр, масло сливочное, хлеб пшеничный);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Каша рисовая жидкая с маслом сливочным (крупа рисовая, молоко, масло сливочное, сахар, соль);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Чай с сахаром (чай, сахар);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яблоко свежее 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D860A4-97EA-472D-8DFC-2F7B59751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278" y="4258733"/>
            <a:ext cx="3713188" cy="27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AE6F02-F0E6-477C-97C4-8D49E681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рисовой каши по органолептическим показателям: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DCA18A-B9C4-4F7C-B3F0-FB7309ACB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Внешний вид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зерна крупы, полностью разварившиеся, утратившие форму;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Цвет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свойственный набору круп, без признаков подгорелой каши;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Вкус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умеренно сладкий и соленый, с выраженным вкусом молока и привкусом сливочного масла;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Запах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соответствует виду каши в сочетании с молоком и сливочным маслом;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Консистенция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нежная</a:t>
            </a:r>
          </a:p>
        </p:txBody>
      </p:sp>
    </p:spTree>
    <p:extLst>
      <p:ext uri="{BB962C8B-B14F-4D97-AF65-F5344CB8AC3E}">
        <p14:creationId xmlns:p14="http://schemas.microsoft.com/office/powerpoint/2010/main" val="30651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3F1D9-CBE7-4DE0-BB66-99774138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16" y="871721"/>
            <a:ext cx="10515600" cy="1325563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1. Добавляем рис в воду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E88B9EA-5600-42E8-9788-0629D23FE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"/>
          <a:stretch/>
        </p:blipFill>
        <p:spPr>
          <a:xfrm>
            <a:off x="414616" y="2197285"/>
            <a:ext cx="5430372" cy="3919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CE0C0B-5967-4F3B-AD8B-3F7EFCF4A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/>
          <a:stretch/>
        </p:blipFill>
        <p:spPr>
          <a:xfrm>
            <a:off x="6347013" y="2197284"/>
            <a:ext cx="5430371" cy="3919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EF8F3EA-39D7-42AF-BAFE-093AD6F40A40}"/>
              </a:ext>
            </a:extLst>
          </p:cNvPr>
          <p:cNvSpPr txBox="1">
            <a:spLocks/>
          </p:cNvSpPr>
          <p:nvPr/>
        </p:nvSpPr>
        <p:spPr>
          <a:xfrm>
            <a:off x="108921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Arial Black" panose="020B0A04020102020204" pitchFamily="34" charset="0"/>
              </a:rPr>
              <a:t>Технология приготовления</a:t>
            </a:r>
          </a:p>
        </p:txBody>
      </p:sp>
    </p:spTree>
    <p:extLst>
      <p:ext uri="{BB962C8B-B14F-4D97-AF65-F5344CB8AC3E}">
        <p14:creationId xmlns:p14="http://schemas.microsoft.com/office/powerpoint/2010/main" val="16184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994EAB-411D-4ED4-88FC-D459E5CF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2. Тщательно перемешиваем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D4B86D3-F449-4724-B442-3344B54BD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16" y="1733830"/>
            <a:ext cx="7138568" cy="4759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7347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DDDD8B-E0E9-4F1B-8202-A0E2E6DB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3. Сливаем воду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B51C1B-5DD0-416F-A46F-292AF9964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5" y="2013418"/>
            <a:ext cx="6527009" cy="4351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40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6BA26F-06F0-4346-836D-7B09B1A5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4. Добавляем рис в молоко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23F9C2A-F563-454F-B19A-EA18B1A2A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2141537"/>
            <a:ext cx="6527007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88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B9D0D3-4275-46E4-9B6E-DB5F6969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5. Добавляем соль и масло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CBE0B76-FB78-4532-A9A4-7B9E576B7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4" y="2353091"/>
            <a:ext cx="5221151" cy="3480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2F0AC5BC-3413-41B8-BC94-897B88585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15" y="2353091"/>
            <a:ext cx="5221151" cy="3480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411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AACFF6-B9FE-4786-B0C4-667B3BDA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ЗАВТРАК ГОТОВ!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BA3F67AF-19BB-4434-A484-B0C004289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8"/>
          <a:stretch/>
        </p:blipFill>
        <p:spPr>
          <a:xfrm>
            <a:off x="2832497" y="1825625"/>
            <a:ext cx="6365292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342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144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Завтрак в ГБОУ «СОШ №19 с.п.Сагопши»</vt:lpstr>
      <vt:lpstr>Презентация PowerPoint</vt:lpstr>
      <vt:lpstr>Характеристика рисовой каши по органолептическим показателям:</vt:lpstr>
      <vt:lpstr>1. Добавляем рис в воду</vt:lpstr>
      <vt:lpstr>2. Тщательно перемешиваем</vt:lpstr>
      <vt:lpstr>3. Сливаем воду</vt:lpstr>
      <vt:lpstr>4. Добавляем рис в молоко</vt:lpstr>
      <vt:lpstr>5. Добавляем соль и масло</vt:lpstr>
      <vt:lpstr>ЗАВТРАК ГОТОВ!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Завтрак в нашей школе!</dc:title>
  <dc:creator>sobes</dc:creator>
  <cp:lastModifiedBy>User</cp:lastModifiedBy>
  <cp:revision>6</cp:revision>
  <dcterms:created xsi:type="dcterms:W3CDTF">2021-10-21T07:04:06Z</dcterms:created>
  <dcterms:modified xsi:type="dcterms:W3CDTF">2021-10-26T10:14:22Z</dcterms:modified>
</cp:coreProperties>
</file>